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6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【展開(2)】ひき方の手順　07：40" id="{8E246222-5DE6-4CEE-BAB3-2C81E0E255B9}">
          <p14:sldIdLst>
            <p14:sldId id="27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207" autoAdjust="0"/>
    <p:restoredTop sz="94674"/>
  </p:normalViewPr>
  <p:slideViewPr>
    <p:cSldViewPr snapToGrid="0" snapToObjects="1">
      <p:cViewPr varScale="1">
        <p:scale>
          <a:sx n="75" d="100"/>
          <a:sy n="75" d="100"/>
        </p:scale>
        <p:origin x="48" y="18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5" d="100"/>
          <a:sy n="75" d="100"/>
        </p:scale>
        <p:origin x="2938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片岡 陽子" userId="9ac77796-c9b5-47f4-bd21-fd0308882271" providerId="ADAL" clId="{6525C8C8-0BC6-4E6D-8E57-C6FC675E00F7}"/>
    <pc:docChg chg="modShowInfo">
      <pc:chgData name="片岡 陽子" userId="9ac77796-c9b5-47f4-bd21-fd0308882271" providerId="ADAL" clId="{6525C8C8-0BC6-4E6D-8E57-C6FC675E00F7}" dt="2021-11-01T01:20:28.826" v="1" actId="2744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F1462-F83F-2C4A-9B27-C48CDEE493D7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7EE664-E9C9-AD4A-850D-DA64F10B56A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50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【</a:t>
            </a:r>
            <a:r>
              <a:rPr kumimoji="1" lang="ja-JP" altLang="en-US" dirty="0"/>
              <a:t>展開</a:t>
            </a:r>
            <a:r>
              <a:rPr kumimoji="1" lang="en-US" altLang="ja-JP" dirty="0"/>
              <a:t>(2)】③▶</a:t>
            </a:r>
            <a:r>
              <a:rPr kumimoji="1" lang="ja-JP" altLang="en-US" dirty="0"/>
              <a:t>ひき方の手順</a:t>
            </a:r>
            <a:endParaRPr kumimoji="1" lang="en-US" altLang="ja-JP" dirty="0"/>
          </a:p>
          <a:p>
            <a:r>
              <a:rPr kumimoji="1" lang="ja-JP" altLang="en-US" dirty="0"/>
              <a:t>　「オウサマペンギン」を例に百科事典のひき方について確認する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7EE664-E9C9-AD4A-850D-DA64F10B56A9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5332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91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0206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17885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3571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8280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33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9675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63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40564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7845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4994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3E56C5-C473-1444-9AD8-83C1FD45B13F}" type="datetimeFigureOut">
              <a:rPr kumimoji="1" lang="ja-JP" altLang="en-US" smtClean="0"/>
              <a:t>2021/11/1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A07C41-B5B0-0143-941F-6081A8B4207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519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中学年05 2 1028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-10" r="-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49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25</Words>
  <Application>Microsoft Office PowerPoint</Application>
  <PresentationFormat>ワイド画面</PresentationFormat>
  <Paragraphs>3</Paragraphs>
  <Slides>1</Slides>
  <Notes>1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5" baseType="lpstr">
      <vt:lpstr>Yu Gothic</vt:lpstr>
      <vt:lpstr>Yu Gothic Light</vt:lpstr>
      <vt:lpstr>Arial</vt:lpstr>
      <vt:lpstr>ホワイト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DIRECTIONS DIRECTIONS</dc:creator>
  <cp:lastModifiedBy>片岡 陽子</cp:lastModifiedBy>
  <cp:revision>38</cp:revision>
  <dcterms:created xsi:type="dcterms:W3CDTF">2021-10-21T22:01:24Z</dcterms:created>
  <dcterms:modified xsi:type="dcterms:W3CDTF">2021-11-01T01:20:53Z</dcterms:modified>
</cp:coreProperties>
</file>