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90" r:id="rId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番外編_関連項目リンク・ポプラディアプラスリンク・NDC　03：06" id="{0CDC04D5-8D58-41A0-8D59-19BB2D76BE89}">
          <p14:sldIdLst>
            <p14:sldId id="29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C03D41-F8E9-419A-B1DC-89F8075703E9}" v="1" dt="2021-12-08T00:45:52.8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8293" autoAdjust="0"/>
    <p:restoredTop sz="48943" autoAdjust="0"/>
  </p:normalViewPr>
  <p:slideViewPr>
    <p:cSldViewPr snapToGrid="0" snapToObjects="1">
      <p:cViewPr varScale="1">
        <p:scale>
          <a:sx n="42" d="100"/>
          <a:sy n="42" d="100"/>
        </p:scale>
        <p:origin x="1330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0F1462-F83F-2C4A-9B27-C48CDEE493D7}" type="datetimeFigureOut">
              <a:rPr kumimoji="1" lang="ja-JP" altLang="en-US" smtClean="0"/>
              <a:t>2021/12/8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7EE664-E9C9-AD4A-850D-DA64F10B56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50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1800" dirty="0"/>
              <a:t>番外編　関連項目リンク・ポプラディアプラスリンク・</a:t>
            </a:r>
            <a:r>
              <a:rPr kumimoji="1" lang="en-US" altLang="ja-JP" sz="1800" dirty="0"/>
              <a:t>NDC</a:t>
            </a:r>
          </a:p>
          <a:p>
            <a:r>
              <a:rPr kumimoji="1" lang="en-US" altLang="ja-JP" sz="1800" dirty="0"/>
              <a:t>※</a:t>
            </a:r>
            <a:r>
              <a:rPr kumimoji="1" lang="ja-JP" altLang="en-US" sz="1800" dirty="0"/>
              <a:t>適宜ご活用ください</a:t>
            </a:r>
            <a:r>
              <a:rPr kumimoji="1" lang="en-US" altLang="ja-JP" sz="1800" dirty="0"/>
              <a:t>(3</a:t>
            </a:r>
            <a:r>
              <a:rPr kumimoji="1" lang="ja-JP" altLang="en-US" sz="1800" dirty="0"/>
              <a:t>分程度）</a:t>
            </a:r>
            <a:endParaRPr kumimoji="1" lang="en-US" altLang="ja-JP" sz="1800" dirty="0"/>
          </a:p>
          <a:p>
            <a:r>
              <a:rPr kumimoji="1" lang="ja-JP" altLang="en-US" sz="1800" dirty="0"/>
              <a:t>　　　　　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7EE664-E9C9-AD4A-850D-DA64F10B56A9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751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E56C5-C473-1444-9AD8-83C1FD45B13F}" type="datetimeFigureOut">
              <a:rPr kumimoji="1" lang="ja-JP" altLang="en-US" smtClean="0"/>
              <a:t>2021/12/8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7C41-B5B0-0143-941F-6081A8B420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915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E56C5-C473-1444-9AD8-83C1FD45B13F}" type="datetimeFigureOut">
              <a:rPr kumimoji="1" lang="ja-JP" altLang="en-US" smtClean="0"/>
              <a:t>2021/12/8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7C41-B5B0-0143-941F-6081A8B420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020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E56C5-C473-1444-9AD8-83C1FD45B13F}" type="datetimeFigureOut">
              <a:rPr kumimoji="1" lang="ja-JP" altLang="en-US" smtClean="0"/>
              <a:t>2021/12/8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7C41-B5B0-0143-941F-6081A8B420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1788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E56C5-C473-1444-9AD8-83C1FD45B13F}" type="datetimeFigureOut">
              <a:rPr kumimoji="1" lang="ja-JP" altLang="en-US" smtClean="0"/>
              <a:t>2021/12/8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7C41-B5B0-0143-941F-6081A8B420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3571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E56C5-C473-1444-9AD8-83C1FD45B13F}" type="datetimeFigureOut">
              <a:rPr kumimoji="1" lang="ja-JP" altLang="en-US" smtClean="0"/>
              <a:t>2021/12/8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7C41-B5B0-0143-941F-6081A8B420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2805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E56C5-C473-1444-9AD8-83C1FD45B13F}" type="datetimeFigureOut">
              <a:rPr kumimoji="1" lang="ja-JP" altLang="en-US" smtClean="0"/>
              <a:t>2021/12/8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7C41-B5B0-0143-941F-6081A8B420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4433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E56C5-C473-1444-9AD8-83C1FD45B13F}" type="datetimeFigureOut">
              <a:rPr kumimoji="1" lang="ja-JP" altLang="en-US" smtClean="0"/>
              <a:t>2021/12/8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7C41-B5B0-0143-941F-6081A8B420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9675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E56C5-C473-1444-9AD8-83C1FD45B13F}" type="datetimeFigureOut">
              <a:rPr kumimoji="1" lang="ja-JP" altLang="en-US" smtClean="0"/>
              <a:t>2021/12/8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7C41-B5B0-0143-941F-6081A8B420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463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E56C5-C473-1444-9AD8-83C1FD45B13F}" type="datetimeFigureOut">
              <a:rPr kumimoji="1" lang="ja-JP" altLang="en-US" smtClean="0"/>
              <a:t>2021/12/8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7C41-B5B0-0143-941F-6081A8B420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4056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E56C5-C473-1444-9AD8-83C1FD45B13F}" type="datetimeFigureOut">
              <a:rPr kumimoji="1" lang="ja-JP" altLang="en-US" smtClean="0"/>
              <a:t>2021/12/8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7C41-B5B0-0143-941F-6081A8B420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7845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E56C5-C473-1444-9AD8-83C1FD45B13F}" type="datetimeFigureOut">
              <a:rPr kumimoji="1" lang="ja-JP" altLang="en-US" smtClean="0"/>
              <a:t>2021/12/8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7C41-B5B0-0143-941F-6081A8B420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4994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E56C5-C473-1444-9AD8-83C1FD45B13F}" type="datetimeFigureOut">
              <a:rPr kumimoji="1" lang="ja-JP" altLang="en-US" smtClean="0"/>
              <a:t>2021/12/8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07C41-B5B0-0143-941F-6081A8B420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5197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番外編 102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-10" r="-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89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19</Words>
  <Application>Microsoft Office PowerPoint</Application>
  <PresentationFormat>ワイド画面</PresentationFormat>
  <Paragraphs>4</Paragraphs>
  <Slides>1</Slides>
  <Notes>1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5" baseType="lpstr">
      <vt:lpstr>Yu Gothic</vt:lpstr>
      <vt:lpstr>Yu Gothic Light</vt:lpstr>
      <vt:lpstr>Arial</vt:lpstr>
      <vt:lpstr>ホワイト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DIRECTIONS DIRECTIONS</dc:creator>
  <cp:lastModifiedBy>片岡 陽子</cp:lastModifiedBy>
  <cp:revision>36</cp:revision>
  <dcterms:created xsi:type="dcterms:W3CDTF">2021-10-21T22:01:24Z</dcterms:created>
  <dcterms:modified xsi:type="dcterms:W3CDTF">2021-12-08T00:46:07Z</dcterms:modified>
</cp:coreProperties>
</file>